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690" r:id="rId2"/>
  </p:sldMasterIdLst>
  <p:notesMasterIdLst>
    <p:notesMasterId r:id="rId34"/>
  </p:notesMasterIdLst>
  <p:sldIdLst>
    <p:sldId id="273" r:id="rId3"/>
    <p:sldId id="274" r:id="rId4"/>
    <p:sldId id="280" r:id="rId5"/>
    <p:sldId id="281" r:id="rId6"/>
    <p:sldId id="284" r:id="rId7"/>
    <p:sldId id="283" r:id="rId8"/>
    <p:sldId id="286" r:id="rId9"/>
    <p:sldId id="303" r:id="rId10"/>
    <p:sldId id="276" r:id="rId11"/>
    <p:sldId id="277" r:id="rId12"/>
    <p:sldId id="287" r:id="rId13"/>
    <p:sldId id="294" r:id="rId14"/>
    <p:sldId id="296" r:id="rId15"/>
    <p:sldId id="302" r:id="rId16"/>
    <p:sldId id="295" r:id="rId17"/>
    <p:sldId id="297" r:id="rId18"/>
    <p:sldId id="304" r:id="rId19"/>
    <p:sldId id="306" r:id="rId20"/>
    <p:sldId id="305" r:id="rId21"/>
    <p:sldId id="307" r:id="rId22"/>
    <p:sldId id="310" r:id="rId23"/>
    <p:sldId id="299" r:id="rId24"/>
    <p:sldId id="308" r:id="rId25"/>
    <p:sldId id="288" r:id="rId26"/>
    <p:sldId id="291" r:id="rId27"/>
    <p:sldId id="289" r:id="rId28"/>
    <p:sldId id="292" r:id="rId29"/>
    <p:sldId id="293" r:id="rId30"/>
    <p:sldId id="282" r:id="rId31"/>
    <p:sldId id="278" r:id="rId32"/>
    <p:sldId id="285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de Haris" initials="JH" lastIdx="1" clrIdx="0">
    <p:extLst>
      <p:ext uri="{19B8F6BF-5375-455C-9EA6-DF929625EA0E}">
        <p15:presenceInfo xmlns:p15="http://schemas.microsoft.com/office/powerpoint/2012/main" userId="5892728e492a0bc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34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75F8A-1B43-4620-88F4-904D0DA19840}" type="datetimeFigureOut">
              <a:rPr lang="en-GB" smtClean="0"/>
              <a:t>21/03/2019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830F2-BC95-42C5-95EE-D772B68B2F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8624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133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830F2-BC95-42C5-95EE-D772B68B2F4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382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5EAF-7ED6-4AD8-96BB-2AF47B9F3BAD}" type="datetimeFigureOut">
              <a:rPr lang="en-GB" smtClean="0"/>
              <a:t>21/03/2019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7B7A-D891-4F72-8458-302A75B4D97D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993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5EAF-7ED6-4AD8-96BB-2AF47B9F3BAD}" type="datetimeFigureOut">
              <a:rPr lang="en-GB" smtClean="0"/>
              <a:t>21/03/2019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7B7A-D891-4F72-8458-302A75B4D9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0871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5EAF-7ED6-4AD8-96BB-2AF47B9F3BAD}" type="datetimeFigureOut">
              <a:rPr lang="en-GB" smtClean="0"/>
              <a:t>21/03/2019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7B7A-D891-4F72-8458-302A75B4D9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50668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1D30-C0A0-4124-A783-34D9F15FA0FE}" type="datetime1">
              <a:rPr lang="en-US" smtClean="0"/>
              <a:t>3/21/2019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5663FC-8925-4AF5-8E0B-97AFC02DF4E9}"/>
              </a:ext>
            </a:extLst>
          </p:cNvPr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EFF296A-CF94-4D34-9B23-82BD42C3C0A6}"/>
              </a:ext>
            </a:extLst>
          </p:cNvPr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92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28077-7188-48C5-8679-2287FAC952E9}" type="datetime1">
              <a:rPr lang="en-US" smtClean="0"/>
              <a:t>3/21/2019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75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B740-6776-4EE9-99FD-96D592FA5A23}" type="datetime1">
              <a:rPr lang="en-US" smtClean="0"/>
              <a:t>3/21/2019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06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6BD99-6FFD-46C5-B5E2-43A34BDA2566}" type="datetime1">
              <a:rPr lang="en-US" smtClean="0"/>
              <a:t>3/21/2019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51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2678E-214C-4CF8-97C7-95015FB02960}" type="datetime1">
              <a:rPr lang="en-US" smtClean="0"/>
              <a:t>3/21/2019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97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660E0-FA77-4473-A859-74127B089143}" type="datetime1">
              <a:rPr lang="en-US" smtClean="0"/>
              <a:t>3/21/2019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0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8D7B8-9F07-4899-827D-5F3CFDDEB574}" type="datetime1">
              <a:rPr lang="en-US" smtClean="0"/>
              <a:t>3/21/2019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06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5197C5C-1CD1-417D-A89C-14747F5222C7}" type="datetime1">
              <a:rPr lang="en-US" smtClean="0"/>
              <a:t>3/21/2019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74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5EAF-7ED6-4AD8-96BB-2AF47B9F3BAD}" type="datetimeFigureOut">
              <a:rPr lang="en-GB" smtClean="0"/>
              <a:t>21/03/2019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7B7A-D891-4F72-8458-302A75B4D9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3490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9EFBB-CFA1-4AA8-9123-F0B52DBD84FE}" type="datetime1">
              <a:rPr lang="en-US" smtClean="0"/>
              <a:t>3/21/2019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78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D5871-AB0F-4B3D-8861-97E78CB7B47E}" type="datetime1">
              <a:rPr lang="en-US" smtClean="0"/>
              <a:t>3/21/2019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2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18406-4C3F-4F3E-80BD-A22568EA37EB}" type="datetime1">
              <a:rPr lang="en-US" smtClean="0"/>
              <a:t>3/21/2019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20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5EAF-7ED6-4AD8-96BB-2AF47B9F3BAD}" type="datetimeFigureOut">
              <a:rPr lang="en-GB" smtClean="0"/>
              <a:t>21/03/2019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7B7A-D891-4F72-8458-302A75B4D97D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201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5EAF-7ED6-4AD8-96BB-2AF47B9F3BAD}" type="datetimeFigureOut">
              <a:rPr lang="en-GB" smtClean="0"/>
              <a:t>21/03/2019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7B7A-D891-4F72-8458-302A75B4D9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9064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5EAF-7ED6-4AD8-96BB-2AF47B9F3BAD}" type="datetimeFigureOut">
              <a:rPr lang="en-GB" smtClean="0"/>
              <a:t>21/03/2019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7B7A-D891-4F72-8458-302A75B4D9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545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5EAF-7ED6-4AD8-96BB-2AF47B9F3BAD}" type="datetimeFigureOut">
              <a:rPr lang="en-GB" smtClean="0"/>
              <a:t>21/03/2019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7B7A-D891-4F72-8458-302A75B4D9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589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5EAF-7ED6-4AD8-96BB-2AF47B9F3BAD}" type="datetimeFigureOut">
              <a:rPr lang="en-GB" smtClean="0"/>
              <a:t>21/03/2019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7B7A-D891-4F72-8458-302A75B4D9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0619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4D65EAF-7ED6-4AD8-96BB-2AF47B9F3BAD}" type="datetimeFigureOut">
              <a:rPr lang="en-GB" smtClean="0"/>
              <a:t>21/03/2019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FAE7B7A-D891-4F72-8458-302A75B4D9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407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5EAF-7ED6-4AD8-96BB-2AF47B9F3BAD}" type="datetimeFigureOut">
              <a:rPr lang="en-GB" smtClean="0"/>
              <a:t>21/03/2019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7B7A-D891-4F72-8458-302A75B4D9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4322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4D65EAF-7ED6-4AD8-96BB-2AF47B9F3BAD}" type="datetimeFigureOut">
              <a:rPr lang="en-GB" smtClean="0"/>
              <a:t>21/03/2019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FAE7B7A-D891-4F72-8458-302A75B4D97D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633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1146459-E3C3-4969-9224-5ED50B492D17}" type="datetime1">
              <a:rPr lang="en-US" smtClean="0"/>
              <a:pPr/>
              <a:t>3/21/2019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690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Go-LD : Software Tool 				  For Go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Jude Haris</a:t>
            </a:r>
          </a:p>
          <a:p>
            <a:r>
              <a:rPr lang="en-US" dirty="0"/>
              <a:t>Supervised </a:t>
            </a:r>
            <a:r>
              <a:rPr lang="en-US"/>
              <a:t>by John </a:t>
            </a:r>
            <a:r>
              <a:rPr lang="en-US" dirty="0"/>
              <a:t>O’Donnell</a:t>
            </a:r>
          </a:p>
        </p:txBody>
      </p:sp>
    </p:spTree>
    <p:extLst>
      <p:ext uri="{BB962C8B-B14F-4D97-AF65-F5344CB8AC3E}">
        <p14:creationId xmlns:p14="http://schemas.microsoft.com/office/powerpoint/2010/main" val="352266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53BFBB-D9D0-405E-955C-E2F52C8364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5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EA4B5-2700-48D0-8631-AEBDAB23D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“The Computer”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C94EE-F274-4406-AD14-4603AD2F0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Uses a Tree Search to find the best move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Tree Search Timeline: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Minimax – Used during the initial phase of the project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Alpha-Beta Pruning Search – Minimax was later adapted into the Alpha-Pruning Search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Alpha-Beta Pruning with Iterative Deepening – Even later on the project , Iterative Deepening was augmented on to the Alpha-Beta Pruning search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Board Evaluation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Move Generation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Move Ordering</a:t>
            </a:r>
          </a:p>
          <a:p>
            <a:pPr marL="201168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809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AEC81-F436-4511-ADB5-56A9C1A9F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Board Evaluation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9C321D-CA37-46A9-B2FC-7A224014D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endParaRPr lang="en-GB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Pattern-Based Heuristic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1800" dirty="0"/>
              <a:t>Pre-defined patterns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1800" dirty="0"/>
              <a:t>Checks board for these patterns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1800" dirty="0"/>
              <a:t>Adds value of each pattern found on to the overall total score of the board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GB" sz="1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Liberty Count Heuristic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1800" dirty="0"/>
              <a:t>Simply counts the total liberty of  both colours of stones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1800" dirty="0"/>
              <a:t>Score is added on to board depending on the difference in total liberties for black and white</a:t>
            </a:r>
          </a:p>
          <a:p>
            <a:pPr marL="384048" lvl="2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859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FF011-E02A-49B8-9DB7-EF50C6814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Move Generator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BC9A9-D6F7-4A13-83A7-78D078984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Generators a subset of moves to be searched from the all the valid moves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Distance Based Move Gen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1800" dirty="0"/>
              <a:t>Prioritises moves near the keystones and the stones connected to them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1800" dirty="0"/>
              <a:t>Enemy stones in between a move and keystone decreases the move priority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961B02-0DE7-4607-B341-54A5DBAA9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071" y="3484562"/>
            <a:ext cx="3428571" cy="22857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7E3F02-7D9D-44FF-A99C-9C14B8A9C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433" y="3484562"/>
            <a:ext cx="3428571" cy="228571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0DEFC5-354B-4C7A-9366-A491D1B8E141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8247527" y="5206402"/>
            <a:ext cx="338091" cy="675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537B6E6-FD91-43D7-BA98-AB1ABD11C8F7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108973" y="5206402"/>
            <a:ext cx="275708" cy="675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9A103F8-155A-4AC1-ADE7-E39C0ED477C5}"/>
              </a:ext>
            </a:extLst>
          </p:cNvPr>
          <p:cNvSpPr txBox="1"/>
          <p:nvPr/>
        </p:nvSpPr>
        <p:spPr>
          <a:xfrm>
            <a:off x="3517549" y="5881920"/>
            <a:ext cx="1182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Keystone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6CAA22-6D99-4588-AE29-D506D766C854}"/>
              </a:ext>
            </a:extLst>
          </p:cNvPr>
          <p:cNvSpPr txBox="1"/>
          <p:nvPr/>
        </p:nvSpPr>
        <p:spPr>
          <a:xfrm>
            <a:off x="7656103" y="5881920"/>
            <a:ext cx="1182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Keystone</a:t>
            </a:r>
          </a:p>
        </p:txBody>
      </p:sp>
    </p:spTree>
    <p:extLst>
      <p:ext uri="{BB962C8B-B14F-4D97-AF65-F5344CB8AC3E}">
        <p14:creationId xmlns:p14="http://schemas.microsoft.com/office/powerpoint/2010/main" val="242568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BC9A9-D6F7-4A13-83A7-78D078984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1341" y="1870900"/>
            <a:ext cx="10058400" cy="4023360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Pattern-Matching Move Gen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1800" dirty="0"/>
              <a:t>Looks for occurrences of pre-defined patterns on the board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1800" dirty="0"/>
              <a:t>Gives move priority to moves which play on the vital points of the pre-defined patterns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1C54DD-5B39-47F0-B41A-07E629CAB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000" y="3484800"/>
            <a:ext cx="3428571" cy="2285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29EB89-44C5-4357-8B51-E15E4C1F6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600" y="3484800"/>
            <a:ext cx="3428571" cy="2285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6FF011-E02A-49B8-9DB7-EF50C6814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Move Generator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0DEFC5-354B-4C7A-9366-A491D1B8E141}"/>
              </a:ext>
            </a:extLst>
          </p:cNvPr>
          <p:cNvCxnSpPr>
            <a:cxnSpLocks/>
          </p:cNvCxnSpPr>
          <p:nvPr/>
        </p:nvCxnSpPr>
        <p:spPr>
          <a:xfrm flipV="1">
            <a:off x="8444477" y="5424291"/>
            <a:ext cx="159390" cy="508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537B6E6-FD91-43D7-BA98-AB1ABD11C8F7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4143517" y="5427697"/>
            <a:ext cx="59290" cy="546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9A103F8-155A-4AC1-ADE7-E39C0ED477C5}"/>
              </a:ext>
            </a:extLst>
          </p:cNvPr>
          <p:cNvSpPr txBox="1"/>
          <p:nvPr/>
        </p:nvSpPr>
        <p:spPr>
          <a:xfrm>
            <a:off x="3520126" y="5974651"/>
            <a:ext cx="136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Vital Points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D1AA3AC-93A6-4C27-A215-0405EEBC621C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202807" y="5427697"/>
            <a:ext cx="217067" cy="546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6FB75E-068F-419C-B59A-9AFE247977AF}"/>
              </a:ext>
            </a:extLst>
          </p:cNvPr>
          <p:cNvCxnSpPr>
            <a:cxnSpLocks/>
          </p:cNvCxnSpPr>
          <p:nvPr/>
        </p:nvCxnSpPr>
        <p:spPr>
          <a:xfrm flipH="1" flipV="1">
            <a:off x="8293475" y="5424291"/>
            <a:ext cx="151002" cy="5086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AD71D57-A971-44BB-B366-D0EC92C1BB0A}"/>
              </a:ext>
            </a:extLst>
          </p:cNvPr>
          <p:cNvSpPr txBox="1"/>
          <p:nvPr/>
        </p:nvSpPr>
        <p:spPr>
          <a:xfrm>
            <a:off x="7761796" y="5974651"/>
            <a:ext cx="136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Vital Points</a:t>
            </a:r>
          </a:p>
        </p:txBody>
      </p:sp>
    </p:spTree>
    <p:extLst>
      <p:ext uri="{BB962C8B-B14F-4D97-AF65-F5344CB8AC3E}">
        <p14:creationId xmlns:p14="http://schemas.microsoft.com/office/powerpoint/2010/main" val="385829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B0FCC-738C-4979-8165-CDB16C0D1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Move Ordering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AE4E2-040D-49FE-8E4D-30ACE5F84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Better move ordering yields more Alpha-Beta cut-offs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More cut-offs = lesser search 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The Killer Move Heuristic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The Principal Variation Heuristic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068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6185-0787-47B8-AC24-CF7FF3104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Phase &amp;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27F79-228F-4C93-A13E-734B9FF69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Beta Testing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Provided tester with small brief and a step by step tutorial to introduce them to the program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Provided testers with two sets of problems  ~100 problems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Tester found functionality all working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Some issues with the interface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Performance Evaluation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Re-created problems found online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Collected relevant data for each solvable problem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Iterative Deepening found to better than fixed depth search for problems which took more than 10s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Overall best default depth setting was found to be 6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51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C567DD-5764-4570-9F61-E029B6C15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Example Problem- Black To Live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4FD17D-1A34-4097-BD90-B5E67EA34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753916"/>
            <a:ext cx="6912217" cy="482648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0058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3D80CB-F037-42E6-92CB-576CE66ED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Black – Computer’s Turn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DE7CF6-7136-4A61-B221-ABCD3EC90A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753916"/>
            <a:ext cx="6912217" cy="482648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Plus Sign 18">
            <a:extLst>
              <a:ext uri="{FF2B5EF4-FFF2-40B4-BE49-F238E27FC236}">
                <a16:creationId xmlns:a16="http://schemas.microsoft.com/office/drawing/2014/main" id="{1DAAE83F-338D-4B9D-8FDB-FEBB91B22A02}"/>
              </a:ext>
            </a:extLst>
          </p:cNvPr>
          <p:cNvSpPr/>
          <p:nvPr/>
        </p:nvSpPr>
        <p:spPr>
          <a:xfrm rot="2940000">
            <a:off x="3842809" y="3939928"/>
            <a:ext cx="511476" cy="519619"/>
          </a:xfrm>
          <a:prstGeom prst="mathPlus">
            <a:avLst/>
          </a:prstGeom>
          <a:solidFill>
            <a:srgbClr val="002060"/>
          </a:soli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415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5F894F-71AF-44A7-93AF-2141D5816001}"/>
              </a:ext>
            </a:extLst>
          </p:cNvPr>
          <p:cNvSpPr txBox="1"/>
          <p:nvPr/>
        </p:nvSpPr>
        <p:spPr>
          <a:xfrm>
            <a:off x="8141110" y="639097"/>
            <a:ext cx="3401961" cy="3686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5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White - Human's Turn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5E30A9-175B-42B9-BB4A-554145CAA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753916"/>
            <a:ext cx="6912217" cy="4826485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Plus Sign 13">
            <a:extLst>
              <a:ext uri="{FF2B5EF4-FFF2-40B4-BE49-F238E27FC236}">
                <a16:creationId xmlns:a16="http://schemas.microsoft.com/office/drawing/2014/main" id="{D0915D9F-9DB6-4EDA-9343-563C6B487629}"/>
              </a:ext>
            </a:extLst>
          </p:cNvPr>
          <p:cNvSpPr/>
          <p:nvPr/>
        </p:nvSpPr>
        <p:spPr>
          <a:xfrm rot="2940000">
            <a:off x="3143008" y="3262931"/>
            <a:ext cx="511476" cy="519619"/>
          </a:xfrm>
          <a:prstGeom prst="mathPlus">
            <a:avLst/>
          </a:prstGeom>
          <a:solidFill>
            <a:srgbClr val="002060"/>
          </a:soli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503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Aims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Create tool for Go players to play through and solve Life and Death Go problems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Create a “computer” player which able to play and solve the problems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The “computer” player should be able to play against the user and itself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554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71EF9-C3CB-4466-ACFC-3CDEF1C4D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>
                <a:solidFill>
                  <a:schemeClr val="tx1">
                    <a:lumMod val="85000"/>
                    <a:lumOff val="15000"/>
                  </a:schemeClr>
                </a:solidFill>
              </a:rPr>
              <a:t>Black – Computer’s Turn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E89A26-85C8-47CB-A8A3-3270CECFED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753916"/>
            <a:ext cx="6912217" cy="482648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Plus Sign 12">
            <a:extLst>
              <a:ext uri="{FF2B5EF4-FFF2-40B4-BE49-F238E27FC236}">
                <a16:creationId xmlns:a16="http://schemas.microsoft.com/office/drawing/2014/main" id="{D5FDBA29-00EC-413A-9A58-075D90B2F2C3}"/>
              </a:ext>
            </a:extLst>
          </p:cNvPr>
          <p:cNvSpPr/>
          <p:nvPr/>
        </p:nvSpPr>
        <p:spPr>
          <a:xfrm rot="2940000">
            <a:off x="2452543" y="3934736"/>
            <a:ext cx="511476" cy="519619"/>
          </a:xfrm>
          <a:prstGeom prst="mathPlus">
            <a:avLst/>
          </a:prstGeom>
          <a:solidFill>
            <a:srgbClr val="002060"/>
          </a:soli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697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D6C00-20D2-482D-8040-46F956AE2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Conclusion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3794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6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10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12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D6C00-20D2-482D-8040-46F956AE2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Questions? </a:t>
            </a:r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8797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4B30C-4839-4C1A-A0F2-04EBCDFB2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GB" dirty="0"/>
              <a:t>Example Problem - Both Variations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C4DFDF-C562-469A-954B-1150FFCE5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46" y="1849328"/>
            <a:ext cx="10058400" cy="4426181"/>
          </a:xfrm>
        </p:spPr>
      </p:pic>
    </p:spTree>
    <p:extLst>
      <p:ext uri="{BB962C8B-B14F-4D97-AF65-F5344CB8AC3E}">
        <p14:creationId xmlns:p14="http://schemas.microsoft.com/office/powerpoint/2010/main" val="162335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B8C14B0-DADF-4040-82AD-9456DF73F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Minimax Tree Search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659FBE-560C-4FF4-A9D9-13B87CDC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586" y="2354400"/>
            <a:ext cx="9197788" cy="303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63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B8C14B0-DADF-4040-82AD-9456DF73F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Alpha-Beta Pruning Tree Search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4B41A8-8BF3-4CC0-8ACB-2F78C46AEA7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480" y="2355234"/>
            <a:ext cx="9198000" cy="30371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39AADD-B9F3-4A1E-AB9F-4D6F0B456CD5}"/>
              </a:ext>
            </a:extLst>
          </p:cNvPr>
          <p:cNvSpPr txBox="1"/>
          <p:nvPr/>
        </p:nvSpPr>
        <p:spPr>
          <a:xfrm>
            <a:off x="2630640" y="2170568"/>
            <a:ext cx="118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Subtree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D6B38-8B4A-4344-A4F9-9ADE36749F28}"/>
              </a:ext>
            </a:extLst>
          </p:cNvPr>
          <p:cNvSpPr txBox="1"/>
          <p:nvPr/>
        </p:nvSpPr>
        <p:spPr>
          <a:xfrm>
            <a:off x="6096000" y="2170568"/>
            <a:ext cx="118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Subtree 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53DE5C-F976-4471-9CE5-0BB0C72D3189}"/>
              </a:ext>
            </a:extLst>
          </p:cNvPr>
          <p:cNvCxnSpPr/>
          <p:nvPr/>
        </p:nvCxnSpPr>
        <p:spPr>
          <a:xfrm flipH="1">
            <a:off x="5283200" y="2540000"/>
            <a:ext cx="1397000" cy="88900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040E99-3156-4225-8AB8-97F7E512DC23}"/>
              </a:ext>
            </a:extLst>
          </p:cNvPr>
          <p:cNvCxnSpPr/>
          <p:nvPr/>
        </p:nvCxnSpPr>
        <p:spPr>
          <a:xfrm>
            <a:off x="3221190" y="2539900"/>
            <a:ext cx="601510" cy="800200"/>
          </a:xfrm>
          <a:prstGeom prst="straightConnector1">
            <a:avLst/>
          </a:prstGeom>
          <a:ln w="50800">
            <a:solidFill>
              <a:schemeClr val="accent1">
                <a:alpha val="98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29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8454-95FE-4B87-9AE2-30C657BC8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AB with Iterative Deepening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98C7F5-7402-4977-97DF-5E853854C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442" y="2462400"/>
            <a:ext cx="8220075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22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8454-95FE-4B87-9AE2-30C657BC8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AB with Iterative Deepening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B78209-7C0C-4CB6-B56C-D2B04B729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442" y="2462212"/>
            <a:ext cx="8220075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1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8454-95FE-4B87-9AE2-30C657BC8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AB with Iterative Deepening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23EDE2-9D4B-44FF-BB5B-70A92C672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000" y="2462400"/>
            <a:ext cx="822007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3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D0DE514-8876-4D18-A995-61A5C1F81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4904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DA791C-FFCF-422E-8775-BDA6C0E5E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34B7F-F34A-46FA-959A-E7C4AF41D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Go - Capturing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B1DF51-D726-426C-8506-E14CEFB1E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99" y="643538"/>
            <a:ext cx="10096301" cy="361858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DCF8855-3530-4F46-A4CB-3B6686EEE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7678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023CAC2-8A67-4052-89E9-5D3CE6B2D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927" y="197325"/>
            <a:ext cx="8741353" cy="588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120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and Death Problems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Group of stones are under pressure of being captured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Life and Death battles dictates whether the group lives or dies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These areas on the board are vital in determining the victor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Better at Life and Death problems = Better at Go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96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A0A1DEB-D8B2-4267-B1E3-DF9903353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039821-71E6-4D14-A6A3-00E340040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343B04F-B5E0-41BD-BEEA-A4E6B79F2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FE77D6-7181-4902-BCC1-B27AE8A92F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7" r="-2" b="4679"/>
          <a:stretch/>
        </p:blipFill>
        <p:spPr>
          <a:xfrm>
            <a:off x="842772" y="841248"/>
            <a:ext cx="5092361" cy="51755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0BB125-5FD9-497D-8501-146C94AD76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54" b="2"/>
          <a:stretch/>
        </p:blipFill>
        <p:spPr>
          <a:xfrm>
            <a:off x="6255173" y="841248"/>
            <a:ext cx="5092361" cy="517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46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B2B29-9AF8-4724-8AC5-FD268A785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 - How it is Played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99F01-347E-4A9B-8034-956FA7EFE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Two player turn based board game  - (Black and White)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Places stones (i.e. the pieces) on the intersections not between them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Objective is to surround as much territory as possible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Keep playing until both players agrees there are no good more moves to be played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At the end the player with more territory wins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3879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8D0DE514-8876-4D18-A995-61A5C1F81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4904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9DA791C-FFCF-422E-8775-BDA6C0E5E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34B7F-F34A-46FA-959A-E7C4AF41D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Go - Capturing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EEABF4-971C-4EC6-BE3B-ADBED1083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1223757"/>
            <a:ext cx="10925102" cy="245814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0DCF8855-3530-4F46-A4CB-3B6686EEE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2914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D77D6-9B27-44EF-A597-A6AF3BB1D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3B1B0-831C-4AC2-94A5-BF7F9E022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Self Capturing – Restrict the players from making suicidal moves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Ko Rule –  Slightly complicated rule which disallows repetition of the same board position 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181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84C0F-87D2-48C3-B72B-A9C56CEFC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Go-LD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14D24-7A44-4D73-86E9-E34DDAE71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Go-LD consists of 3 main components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Play Mode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Editor Mode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“The Computer”</a:t>
            </a:r>
          </a:p>
          <a:p>
            <a:pPr marL="0" indent="0">
              <a:buNone/>
            </a:pPr>
            <a:r>
              <a:rPr lang="en-GB" dirty="0"/>
              <a:t>	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 Contains 3 screens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Title Screen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Play Screen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Editor Screen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217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E1AF813-2D2F-4B78-9216-388AF161E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47181D2-95D5-4439-9BDF-14D4FDC7B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A08D03F-620D-4339-8C00-6B95B6E3B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9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23370D-3A3E-449A-B66D-E9C4D6119C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00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1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595</Words>
  <Application>Microsoft Office PowerPoint</Application>
  <PresentationFormat>Widescreen</PresentationFormat>
  <Paragraphs>117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Retrospect</vt:lpstr>
      <vt:lpstr>1_Retrospect</vt:lpstr>
      <vt:lpstr>Go-LD : Software Tool       For Go</vt:lpstr>
      <vt:lpstr>Project Aims</vt:lpstr>
      <vt:lpstr>PowerPoint Presentation</vt:lpstr>
      <vt:lpstr>Go - How it is Played</vt:lpstr>
      <vt:lpstr>Go - Capturing</vt:lpstr>
      <vt:lpstr>Other Rules</vt:lpstr>
      <vt:lpstr>Go-LD</vt:lpstr>
      <vt:lpstr>PowerPoint Presentation</vt:lpstr>
      <vt:lpstr>PowerPoint Presentation</vt:lpstr>
      <vt:lpstr>PowerPoint Presentation</vt:lpstr>
      <vt:lpstr>“The Computer”</vt:lpstr>
      <vt:lpstr>Board Evaluation</vt:lpstr>
      <vt:lpstr>Move Generator</vt:lpstr>
      <vt:lpstr>Move Generator</vt:lpstr>
      <vt:lpstr>Move Ordering</vt:lpstr>
      <vt:lpstr>Evaluation Phase &amp; Results</vt:lpstr>
      <vt:lpstr>Example Problem- Black To Live</vt:lpstr>
      <vt:lpstr>Black – Computer’s Turn</vt:lpstr>
      <vt:lpstr>PowerPoint Presentation</vt:lpstr>
      <vt:lpstr>Black – Computer’s Turn</vt:lpstr>
      <vt:lpstr>Conclusion </vt:lpstr>
      <vt:lpstr>Questions? </vt:lpstr>
      <vt:lpstr>Example Problem - Both Variations</vt:lpstr>
      <vt:lpstr>Minimax Tree Search</vt:lpstr>
      <vt:lpstr>Alpha-Beta Pruning Tree Search</vt:lpstr>
      <vt:lpstr>AB with Iterative Deepening</vt:lpstr>
      <vt:lpstr>AB with Iterative Deepening</vt:lpstr>
      <vt:lpstr>AB with Iterative Deepening</vt:lpstr>
      <vt:lpstr>Go - Capturing</vt:lpstr>
      <vt:lpstr>Life and Death Problems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Go-LD : Software Tool       For Go</dc:title>
  <dc:creator>Jude Haris</dc:creator>
  <cp:lastModifiedBy>Jude Haris</cp:lastModifiedBy>
  <cp:revision>11</cp:revision>
  <dcterms:created xsi:type="dcterms:W3CDTF">2019-03-20T23:35:47Z</dcterms:created>
  <dcterms:modified xsi:type="dcterms:W3CDTF">2019-03-21T11:20:29Z</dcterms:modified>
</cp:coreProperties>
</file>